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Winning Strategies for Memorization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8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Add your short mnemonic sentences to your notecard</a:t>
            </a:r>
            <a:r>
              <a:rPr lang="en-US" dirty="0" smtClean="0"/>
              <a:t>s and read them repeatedly.</a:t>
            </a:r>
          </a:p>
          <a:p>
            <a:r>
              <a:rPr lang="en-US" dirty="0" smtClean="0"/>
              <a:t>Not sure how to pronounce a word? Don’t know which syllable takes the stress?</a:t>
            </a:r>
          </a:p>
          <a:p>
            <a:r>
              <a:rPr lang="en-US" dirty="0" smtClean="0"/>
              <a:t>In the Word Wealth book, there will always be an apostrophe after the stressed syllable in the phonetic pronunciation.</a:t>
            </a:r>
          </a:p>
          <a:p>
            <a:r>
              <a:rPr lang="en-US" dirty="0" smtClean="0"/>
              <a:t>For English III vocabulary, check the </a:t>
            </a:r>
            <a:r>
              <a:rPr lang="en-US" dirty="0" err="1" smtClean="0"/>
              <a:t>Weebly</a:t>
            </a:r>
            <a:r>
              <a:rPr lang="en-US" dirty="0" smtClean="0"/>
              <a:t> site’s “English III Materials”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5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the sentence to see which part of speech makes sense, then…</a:t>
            </a:r>
          </a:p>
          <a:p>
            <a:r>
              <a:rPr lang="en-US" dirty="0" smtClean="0"/>
              <a:t>Hunt for context clues– neighboring words that might indicate the definition of the missing term.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7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Verb</a:t>
            </a:r>
          </a:p>
          <a:p>
            <a:r>
              <a:rPr lang="en-US" dirty="0" smtClean="0"/>
              <a:t>Adjective</a:t>
            </a:r>
          </a:p>
          <a:p>
            <a:r>
              <a:rPr lang="en-US" dirty="0" smtClean="0"/>
              <a:t>Adverb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2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 III, Unit 1: It may be necessary for an outside mediator to ________ in a legal </a:t>
            </a:r>
            <a:r>
              <a:rPr lang="en-US" dirty="0" smtClean="0">
                <a:solidFill>
                  <a:srgbClr val="FF0000"/>
                </a:solidFill>
              </a:rPr>
              <a:t>standoff</a:t>
            </a:r>
            <a:r>
              <a:rPr lang="en-US" dirty="0" smtClean="0"/>
              <a:t> in which the </a:t>
            </a:r>
            <a:r>
              <a:rPr lang="en-US" dirty="0" smtClean="0">
                <a:solidFill>
                  <a:srgbClr val="FF0000"/>
                </a:solidFill>
              </a:rPr>
              <a:t>two sides cannot find any common ground.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Part of speech needed?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Context clues?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9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 identify the relationship between the given words, AND you know your definitions, </a:t>
            </a:r>
            <a:r>
              <a:rPr lang="en-US" dirty="0"/>
              <a:t>y</a:t>
            </a:r>
            <a:r>
              <a:rPr lang="en-US" dirty="0" smtClean="0"/>
              <a:t>ou’ll be fine!</a:t>
            </a:r>
          </a:p>
          <a:p>
            <a:r>
              <a:rPr lang="en-US" dirty="0" smtClean="0"/>
              <a:t>See handouts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2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Memorizing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Mnemonics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0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a mnemonic device?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technique one can </a:t>
            </a:r>
            <a:r>
              <a:rPr lang="en-US" dirty="0"/>
              <a:t>use to help </a:t>
            </a:r>
            <a:r>
              <a:rPr lang="en-US" dirty="0" smtClean="0"/>
              <a:t>improve his </a:t>
            </a:r>
            <a:r>
              <a:rPr lang="en-US" dirty="0"/>
              <a:t>ability to remember something. In other words, it's a memory technique to help </a:t>
            </a:r>
            <a:r>
              <a:rPr lang="en-US" dirty="0" smtClean="0"/>
              <a:t>one’s </a:t>
            </a:r>
            <a:r>
              <a:rPr lang="en-US" dirty="0"/>
              <a:t>brain better encode and recall important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3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TRIGGER</a:t>
            </a:r>
          </a:p>
          <a:p>
            <a:pPr marL="0" indent="0" algn="ctr">
              <a:buNone/>
            </a:pPr>
            <a:r>
              <a:rPr lang="en-US" dirty="0"/>
              <a:t>p</a:t>
            </a:r>
            <a:r>
              <a:rPr lang="en-US" dirty="0" smtClean="0"/>
              <a:t>oints to</a:t>
            </a:r>
          </a:p>
          <a:p>
            <a:pPr marL="0" indent="0" algn="ctr">
              <a:buNone/>
            </a:pPr>
            <a:r>
              <a:rPr lang="en-US" dirty="0" smtClean="0"/>
              <a:t>MNEMONIC</a:t>
            </a:r>
          </a:p>
          <a:p>
            <a:pPr marL="0" indent="0" algn="ctr">
              <a:buNone/>
            </a:pPr>
            <a:r>
              <a:rPr lang="en-US" dirty="0"/>
              <a:t>p</a:t>
            </a:r>
            <a:r>
              <a:rPr lang="en-US" dirty="0" smtClean="0"/>
              <a:t>oints to</a:t>
            </a:r>
          </a:p>
          <a:p>
            <a:pPr marL="0" indent="0" algn="ctr">
              <a:buNone/>
            </a:pPr>
            <a:r>
              <a:rPr lang="en-US" dirty="0" smtClean="0"/>
              <a:t>INTENDED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0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Wait–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TRIGGER (vocab term)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points to</a:t>
            </a:r>
          </a:p>
          <a:p>
            <a:pPr marL="0" indent="0" algn="ctr">
              <a:buNone/>
            </a:pPr>
            <a:r>
              <a:rPr lang="en-US" dirty="0" smtClean="0"/>
              <a:t>MNEMONIC (funny story about word)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points to</a:t>
            </a:r>
          </a:p>
          <a:p>
            <a:pPr marL="0" indent="0" algn="ctr">
              <a:buNone/>
            </a:pPr>
            <a:r>
              <a:rPr lang="en-US" dirty="0"/>
              <a:t>INTENDED </a:t>
            </a:r>
            <a:r>
              <a:rPr lang="en-US" dirty="0" smtClean="0"/>
              <a:t>RESULT (recall of definition)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7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secret?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7972081" cy="33886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Always base your mnemonic on the </a:t>
            </a:r>
            <a:r>
              <a:rPr lang="en-US" i="1" dirty="0" smtClean="0"/>
              <a:t>stressed</a:t>
            </a:r>
            <a:r>
              <a:rPr lang="en-US" dirty="0" smtClean="0"/>
              <a:t> syllable of the vocab term.</a:t>
            </a:r>
          </a:p>
          <a:p>
            <a:pPr lvl="1"/>
            <a:r>
              <a:rPr lang="en-US" dirty="0" smtClean="0"/>
              <a:t>Using only a portion of the word makes it easier to create a mnemonic.</a:t>
            </a:r>
          </a:p>
          <a:p>
            <a:pPr lvl="1"/>
            <a:r>
              <a:rPr lang="en-US" dirty="0" smtClean="0"/>
              <a:t>Every time you hear or see the word, you’ll know which part of the word your story relates to.  It’s always the stressed syllable– no guesswork.</a:t>
            </a:r>
          </a:p>
          <a:p>
            <a:pPr lvl="1"/>
            <a:r>
              <a:rPr lang="en-US" dirty="0" smtClean="0"/>
              <a:t>This method significantly improves your ability to pronounce unfamiliar words, too, which helps you avoid looking like a dork.  Word great for foreign languages,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Ameliorate is a verb.  It means (in short) “to make better.  In this word, “</a:t>
            </a:r>
            <a:r>
              <a:rPr lang="en-US" dirty="0" err="1" smtClean="0"/>
              <a:t>m</a:t>
            </a:r>
            <a:r>
              <a:rPr lang="en-US" dirty="0" err="1" smtClean="0"/>
              <a:t>ēl</a:t>
            </a:r>
            <a:r>
              <a:rPr lang="en-US" dirty="0" smtClean="0"/>
              <a:t>” is the stressed syllable.  I’ll show you how to figure this out for unfamiliar words in a minute.</a:t>
            </a:r>
          </a:p>
          <a:p>
            <a:r>
              <a:rPr lang="en-US" dirty="0" smtClean="0"/>
              <a:t>Mnemonic: Eating that </a:t>
            </a:r>
            <a:r>
              <a:rPr lang="en-US" u="sng" dirty="0" smtClean="0"/>
              <a:t>meal</a:t>
            </a:r>
            <a:r>
              <a:rPr lang="en-US" dirty="0" smtClean="0"/>
              <a:t> sure made me feel better!</a:t>
            </a:r>
          </a:p>
          <a:p>
            <a:r>
              <a:rPr lang="en-US" dirty="0" smtClean="0"/>
              <a:t>The stressed syllable is the key to my mnemonic.  Remember the mnemonic, remember the definition!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4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Appall is a verb meaning (in short) to horrify.  The stressed syllable is –</a:t>
            </a:r>
            <a:r>
              <a:rPr lang="en-US" dirty="0" err="1" smtClean="0"/>
              <a:t>p</a:t>
            </a:r>
            <a:r>
              <a:rPr lang="en-US" dirty="0" err="1" smtClean="0"/>
              <a:t>ôl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Mnemonic: Paul’s Halloween costume was horrifying!</a:t>
            </a:r>
          </a:p>
          <a:p>
            <a:r>
              <a:rPr lang="en-US" dirty="0" smtClean="0"/>
              <a:t>Paul-&gt;horrifying-&gt;APPALL=</a:t>
            </a:r>
            <a:r>
              <a:rPr lang="en-US" i="1" dirty="0" smtClean="0"/>
              <a:t>horrifying!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1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7" y="3012142"/>
            <a:ext cx="8646251" cy="33886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Pick one: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</a:t>
            </a:r>
            <a:r>
              <a:rPr lang="en-US" u="sng" dirty="0" smtClean="0"/>
              <a:t>pit</a:t>
            </a:r>
            <a:r>
              <a:rPr lang="en-US" dirty="0" smtClean="0"/>
              <a:t>ome (English III, a noun, def. </a:t>
            </a:r>
            <a:r>
              <a:rPr lang="en-US" i="1" dirty="0" smtClean="0"/>
              <a:t>a high point</a:t>
            </a:r>
            <a:r>
              <a:rPr lang="en-US" dirty="0" smtClean="0"/>
              <a:t>)</a:t>
            </a:r>
          </a:p>
          <a:p>
            <a:pPr marL="349250" lvl="1" indent="0">
              <a:buNone/>
            </a:pPr>
            <a:r>
              <a:rPr lang="en-US" dirty="0"/>
              <a:t>	</a:t>
            </a:r>
            <a:r>
              <a:rPr lang="en-US" dirty="0" smtClean="0"/>
              <a:t>			OR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Es</a:t>
            </a:r>
            <a:r>
              <a:rPr lang="en-US" u="sng" dirty="0" smtClean="0"/>
              <a:t>teem</a:t>
            </a:r>
            <a:r>
              <a:rPr lang="en-US" dirty="0" smtClean="0"/>
              <a:t> (English I Honors, here a verb, def. to value highly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2265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2140</TotalTime>
  <Words>489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Sky</vt:lpstr>
      <vt:lpstr>Vocabulary</vt:lpstr>
      <vt:lpstr>Memorizing Definitions</vt:lpstr>
      <vt:lpstr>What is a mnemonic device?</vt:lpstr>
      <vt:lpstr>How does it work?</vt:lpstr>
      <vt:lpstr>Wait– what?</vt:lpstr>
      <vt:lpstr>The secret?</vt:lpstr>
      <vt:lpstr>Example #1</vt:lpstr>
      <vt:lpstr>Example #2</vt:lpstr>
      <vt:lpstr>You try!</vt:lpstr>
      <vt:lpstr>How do I?</vt:lpstr>
      <vt:lpstr>The Sentences</vt:lpstr>
      <vt:lpstr>Parts of Speech</vt:lpstr>
      <vt:lpstr>For Example:</vt:lpstr>
      <vt:lpstr>Analogies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Lea Fortkamp</dc:creator>
  <cp:lastModifiedBy>Lea Fortkamp</cp:lastModifiedBy>
  <cp:revision>5</cp:revision>
  <dcterms:created xsi:type="dcterms:W3CDTF">2015-09-16T01:59:04Z</dcterms:created>
  <dcterms:modified xsi:type="dcterms:W3CDTF">2015-09-17T13:39:52Z</dcterms:modified>
</cp:coreProperties>
</file>