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FDBBE-82F5-41AE-875B-6412DB6012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32F30-3529-4B51-8749-2112FAEB8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75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46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5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1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5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5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85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18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95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87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64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7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3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8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4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3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32F30-3529-4B51-8749-2112FAEB83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8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6026AF-9389-4A5B-B911-DB86AD2FE63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91DA60-B935-430F-863C-E043B80D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bgrady.files.wordpress.com/2009/12/trivpursboard_t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files.growery.org/files/08-003/079560946-sugar_06.jpg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object.org/p2pfm/wp-content/uploads/2009/09/johnny_depp_eye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hismakesmesick.typepad.com/photos/uncategorized/scold3.gi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nlymoments.files.wordpress.com/2008/09/money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moviephoto.com/photo/2005_corpse_bride_063_bi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nsider.com/photos/1056715_A_Lil_Just_Why_In_The_Mornin.....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1/Burr_Oak_Cemetery_Main_Entrance_1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33400"/>
            <a:ext cx="5729068" cy="2868168"/>
          </a:xfrm>
        </p:spPr>
        <p:txBody>
          <a:bodyPr/>
          <a:lstStyle/>
          <a:p>
            <a:r>
              <a:rPr lang="en-US" dirty="0" smtClean="0"/>
              <a:t>VOCABULARY UNIT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Level 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7239000" cy="2417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GRANDIOSE: (</a:t>
            </a:r>
            <a:r>
              <a:rPr lang="en-US" dirty="0" err="1" smtClean="0"/>
              <a:t>adj</a:t>
            </a:r>
            <a:r>
              <a:rPr lang="en-US" dirty="0" smtClean="0"/>
              <a:t>) grand in an impressive or stately way; marked by pompous affectation or grandeur, absurdly exaggerated</a:t>
            </a:r>
          </a:p>
          <a:p>
            <a:r>
              <a:rPr lang="en-US" dirty="0" smtClean="0"/>
              <a:t>Synonyms: majestic, bombastic, highfalutin</a:t>
            </a:r>
          </a:p>
          <a:p>
            <a:r>
              <a:rPr lang="en-US" dirty="0" smtClean="0"/>
              <a:t>Antonyms: simple, modest, unaffected, humble</a:t>
            </a:r>
            <a:endParaRPr lang="en-US" dirty="0"/>
          </a:p>
        </p:txBody>
      </p:sp>
      <p:pic>
        <p:nvPicPr>
          <p:cNvPr id="24578" name="Picture 2" descr="Grandi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4556957" cy="28860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381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GRANDIOSE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7239000" cy="1959936"/>
          </a:xfrm>
        </p:spPr>
        <p:txBody>
          <a:bodyPr>
            <a:normAutofit/>
          </a:bodyPr>
          <a:lstStyle/>
          <a:p>
            <a:r>
              <a:rPr lang="en-US" dirty="0" smtClean="0"/>
              <a:t>INCONSEQUENTIAL: (</a:t>
            </a:r>
            <a:r>
              <a:rPr lang="en-US" dirty="0" err="1" smtClean="0"/>
              <a:t>adj</a:t>
            </a:r>
            <a:r>
              <a:rPr lang="en-US" dirty="0" smtClean="0"/>
              <a:t>) trifling, unimportant</a:t>
            </a:r>
          </a:p>
          <a:p>
            <a:r>
              <a:rPr lang="en-US" dirty="0" smtClean="0"/>
              <a:t>Synonyms: trivial, negligible, petty, paltry</a:t>
            </a:r>
          </a:p>
          <a:p>
            <a:r>
              <a:rPr lang="en-US" dirty="0" smtClean="0"/>
              <a:t>Antonyms: important, essential, crucial, vital</a:t>
            </a:r>
            <a:endParaRPr lang="en-US" dirty="0"/>
          </a:p>
        </p:txBody>
      </p:sp>
      <p:pic>
        <p:nvPicPr>
          <p:cNvPr id="22530" name="Picture 2" descr="http://dbgrady.files.wordpress.com/2009/12/trivpursboard_t.jpg?w=300&amp;h=2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762000"/>
            <a:ext cx="3467100" cy="34324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INCONSEQUENTIAL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7239000" cy="15027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INFRACTION: (n) a breaking of a law or obligation</a:t>
            </a:r>
          </a:p>
          <a:p>
            <a:r>
              <a:rPr lang="en-US" dirty="0" smtClean="0"/>
              <a:t>Synonyms: violation, transgression, breach, offense</a:t>
            </a:r>
            <a:endParaRPr lang="en-US" dirty="0"/>
          </a:p>
        </p:txBody>
      </p:sp>
      <p:pic>
        <p:nvPicPr>
          <p:cNvPr id="20482" name="Picture 2" descr="Crime_Sc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4686300" cy="3213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381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7239000" cy="15027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MITIGATE: (v) to make milder or soften, to moderate in force or intensity</a:t>
            </a:r>
          </a:p>
          <a:p>
            <a:r>
              <a:rPr lang="en-US" dirty="0" smtClean="0"/>
              <a:t>Synonyms: lessen, relieve, alleviate, diminish</a:t>
            </a:r>
          </a:p>
          <a:p>
            <a:r>
              <a:rPr lang="en-US" dirty="0" smtClean="0"/>
              <a:t>Antonyms: aggravate, intensify, irritate, exacerbate</a:t>
            </a:r>
            <a:endParaRPr lang="en-US" dirty="0"/>
          </a:p>
        </p:txBody>
      </p:sp>
      <p:pic>
        <p:nvPicPr>
          <p:cNvPr id="18434" name="Picture 2" descr="Morton Salt 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2409825" cy="3971925"/>
          </a:xfrm>
          <a:prstGeom prst="rect">
            <a:avLst/>
          </a:prstGeom>
          <a:noFill/>
        </p:spPr>
      </p:pic>
      <p:pic>
        <p:nvPicPr>
          <p:cNvPr id="18436" name="Picture 4" descr="http://www.home-weightloss.com/wp-content/uploads/2009/06/apple-cider-vinegar-258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2457450" cy="2857500"/>
          </a:xfrm>
          <a:prstGeom prst="rect">
            <a:avLst/>
          </a:prstGeom>
          <a:noFill/>
        </p:spPr>
      </p:pic>
      <p:pic>
        <p:nvPicPr>
          <p:cNvPr id="18438" name="Picture 6" descr="http://www.growery.org/forums/thumbs/08-003/079560946-thumb_sugar_0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276600"/>
            <a:ext cx="1266825" cy="1714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MITIGATE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7239000" cy="15789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PILLAGE: (v) to rob of goods by open force (as in war), plunder; (n) the act of looting; booty</a:t>
            </a:r>
          </a:p>
          <a:p>
            <a:r>
              <a:rPr lang="en-US" dirty="0" smtClean="0"/>
              <a:t>Synonyms: ravage, sack, loot</a:t>
            </a:r>
            <a:endParaRPr lang="en-US" dirty="0"/>
          </a:p>
        </p:txBody>
      </p:sp>
      <p:pic>
        <p:nvPicPr>
          <p:cNvPr id="16386" name="Picture 2" descr="pira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914400"/>
            <a:ext cx="4069491" cy="396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PILLAGE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7239000" cy="18075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PRATE: (v) to talk a great deal in a foolish or aimless fashion</a:t>
            </a:r>
          </a:p>
          <a:p>
            <a:r>
              <a:rPr lang="en-US" dirty="0" smtClean="0"/>
              <a:t>Synonyms: chatter, prattle, blab, blabber, palaver</a:t>
            </a:r>
          </a:p>
          <a:p>
            <a:r>
              <a:rPr lang="en-US" dirty="0" smtClean="0"/>
              <a:t>Antonyms: come to the point, not waste words</a:t>
            </a:r>
            <a:endParaRPr lang="en-US" dirty="0"/>
          </a:p>
        </p:txBody>
      </p:sp>
      <p:pic>
        <p:nvPicPr>
          <p:cNvPr id="14340" name="Picture 4" descr="talkative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983" y="304800"/>
            <a:ext cx="4109578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7239000" cy="1959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PUNCTILIOUS: (</a:t>
            </a:r>
            <a:r>
              <a:rPr lang="en-US" dirty="0" err="1" smtClean="0"/>
              <a:t>adj</a:t>
            </a:r>
            <a:r>
              <a:rPr lang="en-US" dirty="0" smtClean="0"/>
              <a:t>) very careful and exact, attentive to fine points of etiquette or propriety</a:t>
            </a:r>
          </a:p>
          <a:p>
            <a:r>
              <a:rPr lang="en-US" dirty="0" smtClean="0"/>
              <a:t>Synonyms: precise, scrupulous, exacting, fussy, finicky</a:t>
            </a:r>
          </a:p>
          <a:p>
            <a:r>
              <a:rPr lang="en-US" dirty="0" err="1" smtClean="0"/>
              <a:t>Anotnyms</a:t>
            </a:r>
            <a:r>
              <a:rPr lang="en-US" dirty="0" smtClean="0"/>
              <a:t>: careless, negligent, lax, perfunctory</a:t>
            </a:r>
            <a:endParaRPr lang="en-US" dirty="0"/>
          </a:p>
        </p:txBody>
      </p:sp>
      <p:pic>
        <p:nvPicPr>
          <p:cNvPr id="12290" name="Picture 2" descr="etiqu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33400"/>
            <a:ext cx="3155958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838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PUNCTILIOUS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7239000" cy="2036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REDOUBTABLE: (</a:t>
            </a:r>
            <a:r>
              <a:rPr lang="en-US" dirty="0" err="1" smtClean="0"/>
              <a:t>adj</a:t>
            </a:r>
            <a:r>
              <a:rPr lang="en-US" dirty="0" smtClean="0"/>
              <a:t>) inspiring fear or awe; illustrious; eminent</a:t>
            </a:r>
          </a:p>
          <a:p>
            <a:r>
              <a:rPr lang="en-US" dirty="0" smtClean="0"/>
              <a:t>Synonyms: formidable, fearsome, awesome, august</a:t>
            </a:r>
          </a:p>
          <a:p>
            <a:r>
              <a:rPr lang="en-US" dirty="0" smtClean="0"/>
              <a:t>Antonyms: laughable, risible, contemptible</a:t>
            </a:r>
            <a:endParaRPr lang="en-US" dirty="0"/>
          </a:p>
        </p:txBody>
      </p:sp>
      <p:pic>
        <p:nvPicPr>
          <p:cNvPr id="2" name="Picture 2" descr="Dark Knight Joker Full Body Wizard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"/>
            <a:ext cx="2819400" cy="38356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21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REDOUBTABLE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7239000" cy="2264736"/>
          </a:xfrm>
        </p:spPr>
        <p:txBody>
          <a:bodyPr>
            <a:normAutofit/>
          </a:bodyPr>
          <a:lstStyle/>
          <a:p>
            <a:r>
              <a:rPr lang="en-US" dirty="0" smtClean="0"/>
              <a:t>REPROVE: (v) to find fault with, scold, rebuke</a:t>
            </a:r>
          </a:p>
          <a:p>
            <a:r>
              <a:rPr lang="en-US" dirty="0" smtClean="0"/>
              <a:t>Synonyms: chide, chastise, upbraid, </a:t>
            </a:r>
            <a:r>
              <a:rPr lang="en-US" dirty="0" err="1" smtClean="0"/>
              <a:t>reporach</a:t>
            </a:r>
            <a:endParaRPr lang="en-US" dirty="0" smtClean="0"/>
          </a:p>
          <a:p>
            <a:r>
              <a:rPr lang="en-US" dirty="0" smtClean="0"/>
              <a:t>Antonyms: praise, commend, laud, pat on the back</a:t>
            </a:r>
            <a:endParaRPr lang="en-US" dirty="0"/>
          </a:p>
        </p:txBody>
      </p:sp>
      <p:pic>
        <p:nvPicPr>
          <p:cNvPr id="8194" name="Picture 2" descr="Scold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33400"/>
            <a:ext cx="3171825" cy="36301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7239000" cy="1959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RESTITUTION: (n) the act of restoring someone or something to the rightful owner or to a former state or position; making good on a loss or damage</a:t>
            </a:r>
          </a:p>
          <a:p>
            <a:r>
              <a:rPr lang="en-US" dirty="0" smtClean="0"/>
              <a:t>Synonyms: compensation, reimbursement, redress, restoration</a:t>
            </a:r>
            <a:endParaRPr lang="en-US" dirty="0"/>
          </a:p>
        </p:txBody>
      </p:sp>
      <p:pic>
        <p:nvPicPr>
          <p:cNvPr id="6146" name="Picture 2" descr="http://onlymoments.files.wordpress.com/2008/09/money.jpg?w=248&amp;h=2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57200"/>
            <a:ext cx="3779519" cy="3657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1143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RESTITUTION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7239000" cy="3026736"/>
          </a:xfrm>
        </p:spPr>
        <p:txBody>
          <a:bodyPr>
            <a:normAutofit/>
          </a:bodyPr>
          <a:lstStyle/>
          <a:p>
            <a:r>
              <a:rPr lang="en-US" dirty="0" smtClean="0"/>
              <a:t>AUSTERE: (</a:t>
            </a:r>
            <a:r>
              <a:rPr lang="en-US" dirty="0" err="1" smtClean="0"/>
              <a:t>adj</a:t>
            </a:r>
            <a:r>
              <a:rPr lang="en-US" dirty="0" smtClean="0"/>
              <a:t>) severe or stern in manner; without adornment or luxury, simple, plain; harsh or sour in flavor</a:t>
            </a:r>
          </a:p>
          <a:p>
            <a:r>
              <a:rPr lang="en-US" dirty="0" smtClean="0"/>
              <a:t>Synonyms: forbidding, rigorous, puritanical, ascetic, </a:t>
            </a:r>
            <a:r>
              <a:rPr lang="en-US" dirty="0" err="1" smtClean="0"/>
              <a:t>anadorned</a:t>
            </a:r>
            <a:r>
              <a:rPr lang="en-US" dirty="0" smtClean="0"/>
              <a:t>, subdued</a:t>
            </a:r>
          </a:p>
          <a:p>
            <a:r>
              <a:rPr lang="en-US" dirty="0" smtClean="0"/>
              <a:t>Antonyms: mild, indulgent, luxurious, flamboyant</a:t>
            </a:r>
            <a:endParaRPr lang="en-US" dirty="0"/>
          </a:p>
        </p:txBody>
      </p:sp>
      <p:pic>
        <p:nvPicPr>
          <p:cNvPr id="40962" name="Picture 2" descr="http://chnm.gmu.edu/history120/images/puritans_engrav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"/>
            <a:ext cx="2476500" cy="29135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AUSTERE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7239000" cy="19599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STALWART: (</a:t>
            </a:r>
            <a:r>
              <a:rPr lang="en-US" dirty="0" err="1" smtClean="0"/>
              <a:t>adj</a:t>
            </a:r>
            <a:r>
              <a:rPr lang="en-US" dirty="0" smtClean="0"/>
              <a:t>) strong and sturdy; brave; resolute (n) a brave, strong person; a strong supporter; one who takes an uncompromising position</a:t>
            </a:r>
          </a:p>
          <a:p>
            <a:r>
              <a:rPr lang="en-US" dirty="0" smtClean="0"/>
              <a:t>Synonyms: sturdy, stout, intrepid, valiant, mainstay</a:t>
            </a:r>
          </a:p>
          <a:p>
            <a:r>
              <a:rPr lang="en-US" dirty="0" smtClean="0"/>
              <a:t>Antonyms: weak, infirm, irresolute, vacillating</a:t>
            </a:r>
            <a:endParaRPr lang="en-US" dirty="0"/>
          </a:p>
        </p:txBody>
      </p:sp>
      <p:pic>
        <p:nvPicPr>
          <p:cNvPr id="4098" name="Picture 2" descr="http://korkastradio.com/wp-content/uploads/soldier-and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"/>
            <a:ext cx="5257800" cy="3943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228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STALWART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7239000" cy="1655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VULNERABLE: (</a:t>
            </a:r>
            <a:r>
              <a:rPr lang="en-US" dirty="0" err="1" smtClean="0"/>
              <a:t>adj</a:t>
            </a:r>
            <a:r>
              <a:rPr lang="en-US" dirty="0" smtClean="0"/>
              <a:t>) open to attack; capable of being wounded or damaged; unprotected</a:t>
            </a:r>
          </a:p>
          <a:p>
            <a:r>
              <a:rPr lang="en-US" dirty="0" smtClean="0"/>
              <a:t>Synonyms: defenseless, exposed, unguarded</a:t>
            </a:r>
          </a:p>
          <a:p>
            <a:r>
              <a:rPr lang="en-US" dirty="0" smtClean="0"/>
              <a:t>Antonyms: invincible, protected, safe, secure</a:t>
            </a:r>
            <a:endParaRPr lang="en-US" dirty="0"/>
          </a:p>
        </p:txBody>
      </p:sp>
      <p:pic>
        <p:nvPicPr>
          <p:cNvPr id="2050" name="Picture 2" descr="kit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90600"/>
            <a:ext cx="5029200" cy="36461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VULNERABLE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72390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BENEFICENT: (</a:t>
            </a:r>
            <a:r>
              <a:rPr lang="en-US" dirty="0" err="1" smtClean="0"/>
              <a:t>adj</a:t>
            </a:r>
            <a:r>
              <a:rPr lang="en-US" dirty="0" smtClean="0"/>
              <a:t>) performing acts of kindness or charity; conferring benefits, doing good</a:t>
            </a:r>
          </a:p>
          <a:p>
            <a:r>
              <a:rPr lang="en-US" dirty="0" smtClean="0"/>
              <a:t>Synonyms: humanitarian, magnanimous, charitable</a:t>
            </a:r>
          </a:p>
          <a:p>
            <a:r>
              <a:rPr lang="en-US" dirty="0" smtClean="0"/>
              <a:t>Antonyms: selfish, cruel, harmful, deleterious</a:t>
            </a:r>
            <a:endParaRPr lang="en-US" dirty="0"/>
          </a:p>
        </p:txBody>
      </p:sp>
      <p:pic>
        <p:nvPicPr>
          <p:cNvPr id="38914" name="Picture 2" descr="2_AmericanRedC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"/>
            <a:ext cx="3143250" cy="3181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BENEFICENT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7239000" cy="2417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CADAVEROUS: (</a:t>
            </a:r>
            <a:r>
              <a:rPr lang="en-US" dirty="0" err="1" smtClean="0"/>
              <a:t>adj</a:t>
            </a:r>
            <a:r>
              <a:rPr lang="en-US" dirty="0" smtClean="0"/>
              <a:t>) pale, gaunt, resembling a corpse</a:t>
            </a:r>
          </a:p>
          <a:p>
            <a:r>
              <a:rPr lang="en-US" dirty="0" smtClean="0"/>
              <a:t>Synonyms: corpselike, wasted, haggard, emaciated, ghastly</a:t>
            </a:r>
          </a:p>
          <a:p>
            <a:r>
              <a:rPr lang="en-US" dirty="0" smtClean="0"/>
              <a:t>Antonyms: robust, portly, rosy, the picture of health</a:t>
            </a:r>
            <a:endParaRPr lang="en-US" dirty="0"/>
          </a:p>
        </p:txBody>
      </p:sp>
      <p:pic>
        <p:nvPicPr>
          <p:cNvPr id="36866" name="Picture 2" descr="Victor Van Dort, voiced by JOHNNY DEPP, and Victoria Everglot, voiced by EMILY WATSON in Warner Bros. Pictures' stop-motion animated fantasy 'Tim Burton's Corpse Bride,' also starring the voice of Helena Bonham Carter. Photo courtesy of Warner Bros. Pictur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0"/>
            <a:ext cx="5715000" cy="30765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22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CADAVEROUS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7239000" cy="3026736"/>
          </a:xfrm>
        </p:spPr>
        <p:txBody>
          <a:bodyPr>
            <a:normAutofit/>
          </a:bodyPr>
          <a:lstStyle/>
          <a:p>
            <a:r>
              <a:rPr lang="en-US" dirty="0" smtClean="0"/>
              <a:t>CONCOCT: (v) to prepare by combining ingredients, make up (as a dish); to devise invent, fabricate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Synonyms: create, fashion, rustle up</a:t>
            </a:r>
            <a:endParaRPr lang="en-US" dirty="0"/>
          </a:p>
        </p:txBody>
      </p:sp>
      <p:pic>
        <p:nvPicPr>
          <p:cNvPr id="34818" name="Picture 2" descr="10-25mauviel copper bo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"/>
            <a:ext cx="2590800" cy="259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CONCOCT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7239000" cy="2569536"/>
          </a:xfrm>
        </p:spPr>
        <p:txBody>
          <a:bodyPr/>
          <a:lstStyle/>
          <a:p>
            <a:r>
              <a:rPr lang="en-US" dirty="0" smtClean="0"/>
              <a:t>CRASS: (</a:t>
            </a:r>
            <a:r>
              <a:rPr lang="en-US" dirty="0" err="1" smtClean="0"/>
              <a:t>adj</a:t>
            </a:r>
            <a:r>
              <a:rPr lang="en-US" dirty="0" smtClean="0"/>
              <a:t>) coarse, unfeeling; stupid</a:t>
            </a:r>
          </a:p>
          <a:p>
            <a:r>
              <a:rPr lang="en-US" dirty="0" smtClean="0"/>
              <a:t>Synonyms: crude, vulgar, tasteless, oafish, obtuse</a:t>
            </a:r>
          </a:p>
          <a:p>
            <a:r>
              <a:rPr lang="en-US" dirty="0" smtClean="0"/>
              <a:t>Antonyms: refined, elegant, tasteful, polished, </a:t>
            </a:r>
            <a:r>
              <a:rPr lang="en-US" dirty="0" err="1" smtClean="0"/>
              <a:t>brillant</a:t>
            </a:r>
            <a:endParaRPr lang="en-US" dirty="0"/>
          </a:p>
        </p:txBody>
      </p:sp>
      <p:pic>
        <p:nvPicPr>
          <p:cNvPr id="32770" name="Picture 2" descr="howard-s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85800"/>
            <a:ext cx="2519172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7239000" cy="2874336"/>
          </a:xfrm>
        </p:spPr>
        <p:txBody>
          <a:bodyPr>
            <a:normAutofit/>
          </a:bodyPr>
          <a:lstStyle/>
          <a:p>
            <a:r>
              <a:rPr lang="en-US" dirty="0" smtClean="0"/>
              <a:t>DEBASE: (v) to lower in character, quality, or value; to degrade, adulterate; to cause to deteriorate</a:t>
            </a:r>
          </a:p>
          <a:p>
            <a:r>
              <a:rPr lang="en-US" dirty="0" smtClean="0"/>
              <a:t>Synonyms: cheapen, corrupt, demean, depreciate</a:t>
            </a:r>
          </a:p>
          <a:p>
            <a:r>
              <a:rPr lang="en-US" dirty="0" smtClean="0"/>
              <a:t>Antonyms: elevate, uplift, improve, enhance</a:t>
            </a:r>
            <a:endParaRPr lang="en-US" dirty="0"/>
          </a:p>
        </p:txBody>
      </p:sp>
      <p:pic>
        <p:nvPicPr>
          <p:cNvPr id="30722" name="Picture 2" descr="A Lil Just Why In The Mornin..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04800"/>
            <a:ext cx="2275114" cy="33444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90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7239000" cy="2036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DESECRATE: (v) to commit sacrilege upon, treat irreverently; to contaminate, pollute</a:t>
            </a:r>
          </a:p>
          <a:p>
            <a:r>
              <a:rPr lang="en-US" dirty="0" smtClean="0"/>
              <a:t>Synonyms: profane, defile, violate</a:t>
            </a:r>
          </a:p>
          <a:p>
            <a:r>
              <a:rPr lang="en-US" dirty="0" smtClean="0"/>
              <a:t>Antonyms: revere, honor, venerate, consecrate</a:t>
            </a:r>
            <a:endParaRPr lang="en-US" dirty="0"/>
          </a:p>
        </p:txBody>
      </p:sp>
      <p:pic>
        <p:nvPicPr>
          <p:cNvPr id="28674" name="Picture 2" descr="File:Burr Oak Cemetery Main Entrance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81000"/>
            <a:ext cx="3142488" cy="38637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609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DESECRATE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7239000" cy="1883736"/>
          </a:xfrm>
        </p:spPr>
        <p:txBody>
          <a:bodyPr>
            <a:normAutofit/>
          </a:bodyPr>
          <a:lstStyle/>
          <a:p>
            <a:r>
              <a:rPr lang="en-US" dirty="0" smtClean="0"/>
              <a:t>DISCONCERT: (v) to confuse; to disturb the composure of</a:t>
            </a:r>
          </a:p>
          <a:p>
            <a:r>
              <a:rPr lang="en-US" dirty="0" smtClean="0"/>
              <a:t>Synonyms: upset, rattle, ruffle, faze, perturb</a:t>
            </a:r>
          </a:p>
          <a:p>
            <a:r>
              <a:rPr lang="en-US" dirty="0" smtClean="0"/>
              <a:t>Antonyms: relax, calm, put at ease</a:t>
            </a:r>
            <a:endParaRPr lang="en-US" dirty="0"/>
          </a:p>
        </p:txBody>
      </p:sp>
      <p:pic>
        <p:nvPicPr>
          <p:cNvPr id="26626" name="Picture 2" descr="http://bp1.blogger.com/_YKZoACfEnOk/SJIW0Yb0FKI/AAAAAAAAACM/sWgQWR038dI/s400/confu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33400"/>
            <a:ext cx="3152775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DISCONCERT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10490</TotalTime>
  <Words>749</Words>
  <Application>Microsoft Office PowerPoint</Application>
  <PresentationFormat>On-screen Show (4:3)</PresentationFormat>
  <Paragraphs>100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Trebuchet MS</vt:lpstr>
      <vt:lpstr>Wingdings</vt:lpstr>
      <vt:lpstr>Wingdings 2</vt:lpstr>
      <vt:lpstr>Opulent</vt:lpstr>
      <vt:lpstr>VOCABULARY UNIT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7</dc:title>
  <dc:creator> </dc:creator>
  <cp:lastModifiedBy>bob</cp:lastModifiedBy>
  <cp:revision>12</cp:revision>
  <dcterms:created xsi:type="dcterms:W3CDTF">2010-02-07T00:25:20Z</dcterms:created>
  <dcterms:modified xsi:type="dcterms:W3CDTF">2014-12-09T15:41:03Z</dcterms:modified>
</cp:coreProperties>
</file>